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41C4-0E69-98FE-57A1-5590292C9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1364E-5E42-7679-58FB-DB0B2907A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004D4-C704-BE80-622D-66CA6D62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663F0-1760-997A-1B67-B3875F98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004B-AFA3-8C73-D502-0463DDBB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10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7595-5072-47C8-80D0-5E2F3CD0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8CAC0-BD21-35A5-27D4-7CC47BA9A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984AC-A35E-FCB3-6840-6E914F3B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66CE8-3655-AE1F-E59D-280A81108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86EBC-4221-68F5-03D4-8A5F533A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2DD8-DD22-292A-6A7C-A59292C21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E1DA4-53EC-7B74-2DE6-ABEFF65E7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6232D-D68E-BDEF-9658-38F6CBC4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05DC9-C0C3-2C27-A3F3-5202F926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D3333-2735-F3CE-68BD-7759188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1395-7DD1-29AB-D825-A98E2AAA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1144-2F03-AD5D-0641-73AC081B2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A9CD3-F04A-51B9-3F79-E7EA5617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8B7A4-BCF6-48B3-7EAF-73DCBA2E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2767D-69E1-3589-3914-925E0A5C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7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5547-DD9C-E2F2-4EFF-BC3D311B6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F2FA8-8B7D-179D-309F-4DA8432A4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E1ED0-6B15-A747-393E-5B97DA0AB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A44D3-9E13-4DA4-A959-0C18BC5F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44DDE-A650-0366-D136-7ACE8F89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962E-0C16-A225-0553-FF506F07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F185C-F1D9-2F50-791A-E2B32E951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BA8B2-F87A-868A-8DF2-682DE263B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E5A91-34AC-1E15-D759-53B5BAF88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AFE6-9629-8F58-BA17-1FC33B9B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DB4C9-BAC6-A344-3BEE-6DC61DEE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6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54E6-19E9-8F8A-EF76-83D8DEC8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6DF1B-3221-FC67-9B67-C7835B49C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B2ABF-D3E1-2CB6-8FF2-274B3F790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9459C-9786-FD56-A344-545B097D0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4ACEC-7F03-0B48-915E-028AE04F5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D3138-6168-540A-33C8-AC420F29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7A300-BADD-C28B-1CD8-663BBB27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2C915-0CBE-9A51-70D1-842216D0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8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6A91-9291-B9F4-1398-8321470F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71DFE4-D547-B90B-E66A-534F7A2D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7776A-88EF-CF0C-01E6-5454CB40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4F5E5-B4CB-6861-DF17-8AB342F2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1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95945-68B4-64CF-FA02-D2C66F5A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54C4B-6645-E237-AA4D-6F245BD2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0AA2F-F086-ACCA-8D9C-251270DC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6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77FF-BA7A-5176-96E9-3401B2A1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9067-26F4-4FBE-E38B-EF9D83745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41BF0-907E-D04E-C307-B98E60A47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84E66-1300-52A0-F0F6-79741540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12F08-34EF-2FA3-0926-C49192E3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7FE1C-0857-C1BB-9E7A-A4AFCA95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83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EC20-BB1B-8FBC-E2F5-444BF15E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EF86CD-74A3-47B1-A758-A1AC8AF3B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7EF2A-8B34-B2E7-D644-9308B1FB4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26C79-DBEF-9E37-F23B-578EB783B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9B763-39FB-ABC6-EB41-DC886E548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89284-BD34-DAF7-870E-CCDF6F25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21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97D80C-6781-57E3-F652-5FDCB6E7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9ACCF-B57F-0F71-9ECA-B756E64F0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7848E-0050-69B0-0DFE-A8FB63B36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56C2D1-3C6D-4BEE-85C6-52B3AA3782EC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B03E9-C81F-6AB8-106A-3BC41BD25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2A359-9C99-242F-93A2-87FAF8C9B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EB2ED-8B56-49B9-B6C9-C3E7A30C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8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DFCE57-738A-06A1-2CA6-86C6E40B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A7B462-ABF0-EEBE-3BBE-83AFEFE2B29A}"/>
              </a:ext>
            </a:extLst>
          </p:cNvPr>
          <p:cNvSpPr/>
          <p:nvPr/>
        </p:nvSpPr>
        <p:spPr>
          <a:xfrm>
            <a:off x="576775" y="492369"/>
            <a:ext cx="2954216" cy="6611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DEFBA-EE2D-3DB6-7E4C-693C919FDE0D}"/>
              </a:ext>
            </a:extLst>
          </p:cNvPr>
          <p:cNvSpPr txBox="1"/>
          <p:nvPr/>
        </p:nvSpPr>
        <p:spPr>
          <a:xfrm>
            <a:off x="661181" y="540640"/>
            <a:ext cx="524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</a:rPr>
              <a:t>Graph Theory</a:t>
            </a:r>
          </a:p>
        </p:txBody>
      </p:sp>
    </p:spTree>
    <p:extLst>
      <p:ext uri="{BB962C8B-B14F-4D97-AF65-F5344CB8AC3E}">
        <p14:creationId xmlns:p14="http://schemas.microsoft.com/office/powerpoint/2010/main" val="4281143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33E45-C753-1FA6-170A-DBB13961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9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AD486-20DD-6BFF-4E2E-8FED90B5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2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A128-C40A-B843-B47D-36915E1AD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8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D9EDE-2B38-0E61-8C7D-1698A172B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3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0B391-3950-809E-F27F-88D913DE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5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757FC-A32E-7838-E030-EB5178EA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1C423-3DDA-D4F1-47E7-17100B94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81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F778E-E86A-C0ED-4C18-EC80B9F9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14790-F531-04E9-BD63-8BD29A2D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9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BB10C-3176-032F-3BA7-6B06B7CB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36E456-6908-EB21-B466-096D779B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77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6FFBB-DFDC-802B-EC05-776B6B97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E83F4-16C6-9BBC-9DF2-0D1B49D9F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2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AAE92-A82E-21E5-7963-60C028D29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29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4B3FC-1EDE-3498-B10B-AE48B317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73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CCD6F-427E-7FCF-3687-B2AE205D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96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17A2E-CBAD-C846-04A7-E172781B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06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140EC-E228-A44C-9AFC-EB477FF3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" y="0"/>
            <a:ext cx="12180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7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83DE7-94BB-3E5C-4817-D4F7F93E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72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9AE9B-DFB7-453C-F32E-24401BD1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9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BEECA-40A8-BF96-F86D-4699E170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EF0E5-E774-71A7-2EE1-214279FA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8FE4E-905B-54A3-48C9-FF31CE16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0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BE3AC-5E8F-56EE-B655-95765FB4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0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9D5FB-85C4-C186-E83B-5C224F98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3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478D8-5F15-AED6-CDE1-75B9E8673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9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74F9C-7D6F-D7E8-51EC-70EF5DFD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79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</Words>
  <Application>Microsoft Office PowerPoint</Application>
  <PresentationFormat>Widescreen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Yasir Hassan</dc:creator>
  <cp:lastModifiedBy>Yasir Hassan</cp:lastModifiedBy>
  <cp:revision>2</cp:revision>
  <dcterms:created xsi:type="dcterms:W3CDTF">2024-05-08T06:30:42Z</dcterms:created>
  <dcterms:modified xsi:type="dcterms:W3CDTF">2024-05-08T06:37:36Z</dcterms:modified>
</cp:coreProperties>
</file>